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Photoelectric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BE62F-CE70-5545-89AF-C1D13407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07" y="1068728"/>
            <a:ext cx="4781786" cy="56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Stopping potential vs. incident light frequency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3BCAF-A3A4-B44F-BE14-1231A2738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1" y="1111250"/>
            <a:ext cx="7881257" cy="57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212286" cy="723446"/>
          </a:xfrm>
        </p:spPr>
        <p:txBody>
          <a:bodyPr>
            <a:normAutofit/>
          </a:bodyPr>
          <a:lstStyle/>
          <a:p>
            <a:r>
              <a:rPr lang="en-US" dirty="0"/>
              <a:t>Compton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25F88-19EB-7F4E-A46D-205A9A42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93" y="1474107"/>
            <a:ext cx="7327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Results of Compton’s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C5DF7-5AD6-A244-8154-3E0C1ACC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1792174"/>
            <a:ext cx="11723914" cy="35885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517CA7-BCD3-D440-AC46-B310771A1F4A}"/>
              </a:ext>
            </a:extLst>
          </p:cNvPr>
          <p:cNvSpPr txBox="1">
            <a:spLocks/>
          </p:cNvSpPr>
          <p:nvPr/>
        </p:nvSpPr>
        <p:spPr>
          <a:xfrm>
            <a:off x="838200" y="5722651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Different scattering angles 𝜙</a:t>
            </a:r>
          </a:p>
        </p:txBody>
      </p:sp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Scattering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38BC5-337B-BC43-9DBC-B262F405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155700"/>
            <a:ext cx="86995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Scattering (2)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A5AA1-A9B9-AE49-83BD-5CDB1AAE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792174"/>
            <a:ext cx="96901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Scattering (3)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DFE01-C0B6-7546-B725-9D8158C7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088572"/>
            <a:ext cx="92075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Scattering (4)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A703D-7156-4640-8D78-CDF80EEC9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230086"/>
            <a:ext cx="83947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4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35</Words>
  <Application>Microsoft Macintosh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Photoelectric experiment</vt:lpstr>
      <vt:lpstr>Stopping potential vs. incident light frequency</vt:lpstr>
      <vt:lpstr>Compton experiment</vt:lpstr>
      <vt:lpstr>Results of Compton’s experiment</vt:lpstr>
      <vt:lpstr>Scattering (1)</vt:lpstr>
      <vt:lpstr>Scattering (2)</vt:lpstr>
      <vt:lpstr>Scattering (3)</vt:lpstr>
      <vt:lpstr>Scattering (4)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77</cp:revision>
  <dcterms:created xsi:type="dcterms:W3CDTF">2019-10-25T14:59:58Z</dcterms:created>
  <dcterms:modified xsi:type="dcterms:W3CDTF">2019-11-20T17:31:46Z</dcterms:modified>
</cp:coreProperties>
</file>