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Michelson interferometer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31E53-5D25-D84D-AAFE-6F9CB5C9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96" y="1306286"/>
            <a:ext cx="4575093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Fringe pattern observed in Michelson int.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64E2D-6771-5F4A-95B2-DA136A22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73" y="1230086"/>
            <a:ext cx="400458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7028B-988F-5449-B1C6-2589E76C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5" y="1230086"/>
            <a:ext cx="7942943" cy="56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Diffraction (</a:t>
            </a:r>
            <a:r>
              <a:rPr lang="en-US" dirty="0" err="1"/>
              <a:t>ctd</a:t>
            </a:r>
            <a:r>
              <a:rPr lang="en-US" dirty="0"/>
              <a:t>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8AA92-D830-6646-BF8F-410B05DF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81" y="1491343"/>
            <a:ext cx="6024820" cy="44304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EA35DF-A6C7-9844-97CF-ECC6508E3F5F}"/>
              </a:ext>
            </a:extLst>
          </p:cNvPr>
          <p:cNvSpPr txBox="1">
            <a:spLocks/>
          </p:cNvSpPr>
          <p:nvPr/>
        </p:nvSpPr>
        <p:spPr>
          <a:xfrm>
            <a:off x="838200" y="5962877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Interference causes bright spot in the middle</a:t>
            </a:r>
          </a:p>
        </p:txBody>
      </p:sp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-26761"/>
            <a:ext cx="12061371" cy="1325563"/>
          </a:xfrm>
        </p:spPr>
        <p:txBody>
          <a:bodyPr/>
          <a:lstStyle/>
          <a:p>
            <a:r>
              <a:rPr lang="en-US" dirty="0"/>
              <a:t>Locating minima from diffraction through a single slit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472D5-8DE4-EB4D-8A8D-22A75B78B960}"/>
              </a:ext>
            </a:extLst>
          </p:cNvPr>
          <p:cNvSpPr/>
          <p:nvPr/>
        </p:nvSpPr>
        <p:spPr>
          <a:xfrm>
            <a:off x="10885714" y="1447800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8A6DE-4295-084F-AF75-91D03B65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61" y="1447800"/>
            <a:ext cx="4346865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 pattern observed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7ABA4-FE2E-8E45-B9D6-37B91D2BF2F3}"/>
              </a:ext>
            </a:extLst>
          </p:cNvPr>
          <p:cNvSpPr/>
          <p:nvPr/>
        </p:nvSpPr>
        <p:spPr>
          <a:xfrm>
            <a:off x="11059882" y="1409699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A5DA-0108-7D4D-B4D0-5A448E5D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79" y="1505631"/>
            <a:ext cx="160671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for locating dark fringes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D8506-B1CA-B442-A3C4-084F79D2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32" y="1355281"/>
            <a:ext cx="5287735" cy="53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7"/>
            <a:ext cx="10515600" cy="1325563"/>
          </a:xfrm>
        </p:spPr>
        <p:txBody>
          <a:bodyPr/>
          <a:lstStyle/>
          <a:p>
            <a:r>
              <a:rPr lang="en-US" dirty="0"/>
              <a:t>Finding second minima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7467601" y="1606663"/>
            <a:ext cx="2775857" cy="308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C34F-F945-C241-A0E2-6E941454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74" y="1407659"/>
            <a:ext cx="4660633" cy="5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Approximation for locating 2</a:t>
            </a:r>
            <a:r>
              <a:rPr lang="en-US" baseline="30000" dirty="0"/>
              <a:t>nd</a:t>
            </a:r>
            <a:r>
              <a:rPr lang="en-US" dirty="0"/>
              <a:t> dark fringes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C2B33-A8DE-3A4F-84B3-E592F161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29" y="1012257"/>
            <a:ext cx="5213523" cy="58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7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46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Michelson interferometer</vt:lpstr>
      <vt:lpstr>Fringe pattern observed in Michelson int.</vt:lpstr>
      <vt:lpstr>Diffraction</vt:lpstr>
      <vt:lpstr>Diffraction (ctd.)</vt:lpstr>
      <vt:lpstr>Locating minima from diffraction through a single slit</vt:lpstr>
      <vt:lpstr>Diffraction pattern observed</vt:lpstr>
      <vt:lpstr>Approximation for locating dark fringes</vt:lpstr>
      <vt:lpstr>Finding second minima</vt:lpstr>
      <vt:lpstr>Approximation for locating 2nd dark fringes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50</cp:revision>
  <dcterms:created xsi:type="dcterms:W3CDTF">2019-10-25T14:59:58Z</dcterms:created>
  <dcterms:modified xsi:type="dcterms:W3CDTF">2019-11-08T18:09:44Z</dcterms:modified>
</cp:coreProperties>
</file>