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 of water waves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646EC-1BF1-7242-82DB-14B6AE2B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31" y="1230086"/>
            <a:ext cx="5445840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 of light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58DE6-7D9B-584F-A729-24C30ACF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1366312"/>
            <a:ext cx="5408386" cy="49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 of light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326571" y="5715219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Narrower the slit, greater the diffraction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51FEA-B7EC-7946-A6AB-C2E7EF18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10" y="1252219"/>
            <a:ext cx="4898119" cy="44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 of light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14399" y="6136644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Diffraction even greater with narrower slit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D0E03-454D-A44C-B30F-B96349F0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18" y="1447799"/>
            <a:ext cx="5701926" cy="45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61"/>
            <a:ext cx="10515600" cy="1325563"/>
          </a:xfrm>
        </p:spPr>
        <p:txBody>
          <a:bodyPr/>
          <a:lstStyle/>
          <a:p>
            <a:r>
              <a:rPr lang="en-US" dirty="0"/>
              <a:t>Young’s interference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472D5-8DE4-EB4D-8A8D-22A75B78B960}"/>
              </a:ext>
            </a:extLst>
          </p:cNvPr>
          <p:cNvSpPr/>
          <p:nvPr/>
        </p:nvSpPr>
        <p:spPr>
          <a:xfrm>
            <a:off x="10885714" y="1447800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A27F1-8FFD-2D4D-B8D7-9C90E129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1310126"/>
            <a:ext cx="6470000" cy="5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Inteference</a:t>
            </a:r>
            <a:r>
              <a:rPr lang="en-US" dirty="0"/>
              <a:t> pattern from slit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7ABA4-FE2E-8E45-B9D6-37B91D2BF2F3}"/>
              </a:ext>
            </a:extLst>
          </p:cNvPr>
          <p:cNvSpPr/>
          <p:nvPr/>
        </p:nvSpPr>
        <p:spPr>
          <a:xfrm>
            <a:off x="11059882" y="1409699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6398C-058B-FC4E-BF31-F6C3F875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83" y="1409699"/>
            <a:ext cx="3519166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bright and dark fringes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AEE40-BEE6-6840-B105-1B5EA25C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00" y="1578429"/>
            <a:ext cx="4400986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7"/>
            <a:ext cx="10515600" cy="1325563"/>
          </a:xfrm>
        </p:spPr>
        <p:txBody>
          <a:bodyPr/>
          <a:lstStyle/>
          <a:p>
            <a:r>
              <a:rPr lang="en-US" dirty="0"/>
              <a:t>Approximation for locating fringes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467A-9692-D945-BBFF-0AE1233F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9" y="1231900"/>
            <a:ext cx="5638800" cy="5626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7467601" y="1606663"/>
            <a:ext cx="2775857" cy="308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52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Diffraction of water waves</vt:lpstr>
      <vt:lpstr>Diffraction of light (1)</vt:lpstr>
      <vt:lpstr>Diffraction of light (2)</vt:lpstr>
      <vt:lpstr>Diffraction of light (3)</vt:lpstr>
      <vt:lpstr>Young’s interference experiment</vt:lpstr>
      <vt:lpstr>Inteference pattern from slit experiment</vt:lpstr>
      <vt:lpstr>Locating bright and dark fringes</vt:lpstr>
      <vt:lpstr>Approximation for locating fringes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41</cp:revision>
  <dcterms:created xsi:type="dcterms:W3CDTF">2019-10-25T14:59:58Z</dcterms:created>
  <dcterms:modified xsi:type="dcterms:W3CDTF">2019-11-04T18:02:04Z</dcterms:modified>
</cp:coreProperties>
</file>